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92" r:id="rId2"/>
    <p:sldId id="258" r:id="rId3"/>
    <p:sldId id="259" r:id="rId4"/>
    <p:sldId id="272" r:id="rId5"/>
    <p:sldId id="262" r:id="rId6"/>
    <p:sldId id="274" r:id="rId7"/>
    <p:sldId id="276" r:id="rId8"/>
    <p:sldId id="264" r:id="rId9"/>
    <p:sldId id="270" r:id="rId10"/>
    <p:sldId id="285" r:id="rId11"/>
    <p:sldId id="280" r:id="rId12"/>
    <p:sldId id="281" r:id="rId13"/>
    <p:sldId id="288" r:id="rId14"/>
    <p:sldId id="282" r:id="rId15"/>
    <p:sldId id="269" r:id="rId16"/>
    <p:sldId id="286" r:id="rId17"/>
    <p:sldId id="266" r:id="rId18"/>
    <p:sldId id="284" r:id="rId19"/>
    <p:sldId id="277" r:id="rId20"/>
    <p:sldId id="267" r:id="rId21"/>
    <p:sldId id="289" r:id="rId22"/>
    <p:sldId id="261" r:id="rId23"/>
    <p:sldId id="2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3ED"/>
    <a:srgbClr val="0FE714"/>
    <a:srgbClr val="0BE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125001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103578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3535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224049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70626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88848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11843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80178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229624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122952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22386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3058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579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324744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8016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95373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04795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83AB516-DAA4-4914-87AD-78826017E09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3A6FA-32EB-415D-A0FF-32C2D53B304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5889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FEB3E8-AA36-A54A-921F-FB6396A4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03" y="2392107"/>
            <a:ext cx="6400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09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5486401"/>
            <a:ext cx="4914899" cy="1193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AU" sz="3200" dirty="0" smtClean="0">
                <a:solidFill>
                  <a:srgbClr val="FFFF00"/>
                </a:solidFill>
              </a:rPr>
              <a:t>Warm them up with a </a:t>
            </a:r>
            <a:r>
              <a:rPr lang="en-AU" sz="4000" dirty="0" smtClean="0">
                <a:solidFill>
                  <a:srgbClr val="FFFF00"/>
                </a:solidFill>
                <a:latin typeface="Georgia" pitchFamily="18" charset="0"/>
              </a:rPr>
              <a:t>Health Survey</a:t>
            </a:r>
            <a:endParaRPr lang="en-AU" sz="4000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37890" name="Picture 2" descr="C:\Users\Sarah\Desktop\Sarah Convention PPT\Health Surv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099" y="160260"/>
            <a:ext cx="4229099" cy="52753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5000" y="736600"/>
            <a:ext cx="567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AU" sz="3200" dirty="0" smtClean="0">
                <a:solidFill>
                  <a:srgbClr val="FFFF00"/>
                </a:solidFill>
              </a:rPr>
              <a:t>Welcome the guests with </a:t>
            </a:r>
          </a:p>
          <a:p>
            <a:pPr algn="ctr">
              <a:buNone/>
            </a:pPr>
            <a:r>
              <a:rPr lang="en-AU" sz="3200" dirty="0" smtClean="0">
                <a:solidFill>
                  <a:srgbClr val="FFFF00"/>
                </a:solidFill>
              </a:rPr>
              <a:t>a Drink !</a:t>
            </a:r>
            <a:endParaRPr lang="en-AU" sz="3200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Sarah\Desktop\Sarah Convention PPT\Jane Drin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0" y="2044700"/>
            <a:ext cx="5448300" cy="48133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It is here….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541417"/>
            <a:ext cx="7506790" cy="4222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94" y="1410133"/>
            <a:ext cx="7752204" cy="52521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arah\Desktop\Sarah Convention PPT\Help &amp; Training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906" y="1766413"/>
            <a:ext cx="7189693" cy="4535775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6591301" y="2802811"/>
            <a:ext cx="10795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ounded Rectangle 6"/>
          <p:cNvSpPr/>
          <p:nvPr/>
        </p:nvSpPr>
        <p:spPr>
          <a:xfrm>
            <a:off x="6591301" y="3686795"/>
            <a:ext cx="1081742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ounded Rectangle 7"/>
          <p:cNvSpPr/>
          <p:nvPr/>
        </p:nvSpPr>
        <p:spPr>
          <a:xfrm>
            <a:off x="3609788" y="3915395"/>
            <a:ext cx="24638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2315136" y="107125"/>
            <a:ext cx="7061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00"/>
                </a:solidFill>
              </a:rPr>
              <a:t>Download from our back office…</a:t>
            </a:r>
          </a:p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au.unfranchise.com</a:t>
            </a:r>
            <a:endParaRPr lang="en-AU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" y="1356261"/>
            <a:ext cx="9514542" cy="57087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1" y="713398"/>
            <a:ext cx="3809675" cy="53789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123" y="1105988"/>
            <a:ext cx="8830653" cy="42036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sz="2800" dirty="0" smtClean="0"/>
              <a:t>Visit…. </a:t>
            </a:r>
          </a:p>
          <a:p>
            <a:pPr>
              <a:buNone/>
            </a:pPr>
            <a:endParaRPr lang="en-AU" sz="2800" dirty="0" smtClean="0"/>
          </a:p>
          <a:p>
            <a:pPr>
              <a:buNone/>
            </a:pPr>
            <a:r>
              <a:rPr lang="en-AU" sz="4000" dirty="0" smtClean="0">
                <a:solidFill>
                  <a:srgbClr val="FFFF00"/>
                </a:solidFill>
              </a:rPr>
              <a:t>www.GoNowResource.com</a:t>
            </a:r>
          </a:p>
          <a:p>
            <a:pPr>
              <a:buNone/>
            </a:pPr>
            <a:endParaRPr lang="en-AU" sz="3600" dirty="0" smtClean="0"/>
          </a:p>
          <a:p>
            <a:pPr>
              <a:buNone/>
            </a:pPr>
            <a:r>
              <a:rPr lang="en-AU" sz="3200" dirty="0" smtClean="0"/>
              <a:t>for more information and tools</a:t>
            </a:r>
          </a:p>
          <a:p>
            <a:pPr>
              <a:buNone/>
            </a:pPr>
            <a:endParaRPr lang="en-A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4011" y="706801"/>
            <a:ext cx="3257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9754" y="1294718"/>
            <a:ext cx="6191250" cy="41814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arah\Desktop\Sarah Convention PPT\Pure H2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37224" y="4267200"/>
            <a:ext cx="2345791" cy="257748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1894" y="1813294"/>
            <a:ext cx="5655588" cy="669533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258235" y="1632333"/>
            <a:ext cx="7073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Products we focus on in</a:t>
            </a:r>
          </a:p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Wellness 101</a:t>
            </a:r>
            <a:endParaRPr lang="en-US" sz="4000" b="1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6641" y="3994905"/>
            <a:ext cx="2955481" cy="2955481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976" y="4267200"/>
            <a:ext cx="1242795" cy="259080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7421" y="4023857"/>
            <a:ext cx="1369596" cy="2834143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13" y="2131030"/>
            <a:ext cx="5364883" cy="53648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9682"/>
          </a:xfrm>
        </p:spPr>
        <p:txBody>
          <a:bodyPr/>
          <a:lstStyle/>
          <a:p>
            <a:r>
              <a:rPr lang="en-AU" dirty="0" smtClean="0">
                <a:solidFill>
                  <a:srgbClr val="FFFF00"/>
                </a:solidFill>
              </a:rPr>
              <a:t>Product Tasting &amp; Samplings</a:t>
            </a:r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31746" name="Picture 2" descr="C:\Users\Sarah\Desktop\Sarah Convention PPT\samp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0788" y="1563688"/>
            <a:ext cx="8964612" cy="43148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FF00"/>
                </a:solidFill>
              </a:rPr>
              <a:t>Share testimonies !!</a:t>
            </a:r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38914" name="Picture 2" descr="C:\Users\Sarah\Desktop\Sarah Convention PPT\photo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837" y="1395413"/>
            <a:ext cx="6869113" cy="33813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99100" y="5232400"/>
            <a:ext cx="600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 smtClean="0">
                <a:solidFill>
                  <a:srgbClr val="FFFF00"/>
                </a:solidFill>
              </a:rPr>
              <a:t> Stories sell !!</a:t>
            </a:r>
            <a:endParaRPr lang="en-AU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9182"/>
          </a:xfrm>
        </p:spPr>
        <p:txBody>
          <a:bodyPr/>
          <a:lstStyle/>
          <a:p>
            <a:r>
              <a:rPr lang="en-AU" dirty="0" smtClean="0">
                <a:solidFill>
                  <a:srgbClr val="FFFF00"/>
                </a:solidFill>
              </a:rPr>
              <a:t>Lucky Draw</a:t>
            </a:r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28674" name="Picture 2" descr="C:\Users\Sarah\Desktop\Sarah Convention PPT\lucky dra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8719" y="406401"/>
            <a:ext cx="5222143" cy="2921000"/>
          </a:xfrm>
          <a:prstGeom prst="rect">
            <a:avLst/>
          </a:prstGeom>
          <a:noFill/>
        </p:spPr>
      </p:pic>
      <p:pic>
        <p:nvPicPr>
          <p:cNvPr id="28675" name="Picture 3" descr="C:\Users\Sarah\Desktop\Sarah Convention PPT\Sampling pac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84" y="3593744"/>
            <a:ext cx="4463115" cy="30864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88000" y="4368800"/>
            <a:ext cx="5194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FFFF00"/>
                </a:solidFill>
              </a:rPr>
              <a:t>Samples to bring home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/>
              <a:t>Daily Essentials Kit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/>
              <a:t>Digestive Enzymes</a:t>
            </a:r>
            <a:endParaRPr lang="en-A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next </a:t>
            </a:r>
            <a:r>
              <a:rPr lang="en-AU" dirty="0" smtClean="0">
                <a:solidFill>
                  <a:schemeClr val="tx1"/>
                </a:solidFill>
              </a:rPr>
              <a:t>step</a:t>
            </a:r>
            <a:r>
              <a:rPr lang="en-AU" dirty="0" smtClean="0"/>
              <a:t> is….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AU" sz="3200" dirty="0" smtClean="0">
                <a:solidFill>
                  <a:srgbClr val="FFFF00"/>
                </a:solidFill>
              </a:rPr>
              <a:t>Invite them to the next TLS Class</a:t>
            </a:r>
            <a:endParaRPr lang="en-AU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5397500"/>
            <a:ext cx="561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</a:rPr>
              <a:t>Building from Event to Event</a:t>
            </a:r>
            <a:endParaRPr lang="en-AU" sz="3200" dirty="0">
              <a:solidFill>
                <a:srgbClr val="FFFF00"/>
              </a:solidFill>
            </a:endParaRPr>
          </a:p>
        </p:txBody>
      </p:sp>
      <p:pic>
        <p:nvPicPr>
          <p:cNvPr id="7" name="Picture 6" descr="Screen Shot 2017-05-04 at 3.1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2598775"/>
            <a:ext cx="9144000" cy="2698890"/>
          </a:xfrm>
          <a:prstGeom prst="rect">
            <a:avLst/>
          </a:prstGeom>
        </p:spPr>
      </p:pic>
      <p:pic>
        <p:nvPicPr>
          <p:cNvPr id="36866" name="Picture 2" descr="C:\Users\Sarah\Desktop\Sarah Convention PPT\TLS 21 days Challen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416" y="2598776"/>
            <a:ext cx="3589787" cy="269889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Other Home events which can be related to Wellness 101….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3242981"/>
          </a:xfrm>
        </p:spPr>
        <p:txBody>
          <a:bodyPr/>
          <a:lstStyle/>
          <a:p>
            <a:pPr>
              <a:buNone/>
            </a:pPr>
            <a:endParaRPr lang="en-AU" dirty="0" smtClean="0"/>
          </a:p>
          <a:p>
            <a:r>
              <a:rPr lang="en-AU" sz="3200" dirty="0" smtClean="0"/>
              <a:t>Motives Workshops</a:t>
            </a:r>
          </a:p>
          <a:p>
            <a:r>
              <a:rPr lang="en-AU" sz="3200" dirty="0" smtClean="0"/>
              <a:t>Skincare Workshops</a:t>
            </a:r>
          </a:p>
          <a:p>
            <a:r>
              <a:rPr lang="en-AU" sz="3200" dirty="0" smtClean="0"/>
              <a:t>TLS Overview</a:t>
            </a:r>
          </a:p>
          <a:p>
            <a:r>
              <a:rPr lang="en-AU" sz="3200" dirty="0" smtClean="0"/>
              <a:t>Home Business Presentation</a:t>
            </a:r>
            <a:endParaRPr lang="en-AU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98" y="1952625"/>
            <a:ext cx="3975177" cy="803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44" y="3075147"/>
            <a:ext cx="4099518" cy="1198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44" y="4755847"/>
            <a:ext cx="4164559" cy="12806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FBB4C2-886E-48DC-A179-4F022A809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969" y="2088242"/>
            <a:ext cx="9001462" cy="11103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Building in the </a:t>
            </a:r>
            <a:r>
              <a:rPr lang="en-US" sz="5400" dirty="0" smtClean="0"/>
              <a:t>Home</a:t>
            </a:r>
            <a:br>
              <a:rPr lang="en-US" sz="5400" dirty="0" smtClean="0"/>
            </a:br>
            <a:r>
              <a:rPr lang="en-US" sz="4400" dirty="0" smtClean="0"/>
              <a:t>with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Wellness 101</a:t>
            </a:r>
            <a:endParaRPr lang="en-US" sz="54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BE82D56-5D9A-443F-8164-01DF38B55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5312" y="3767138"/>
            <a:ext cx="9001462" cy="94211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Sarah 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35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91882"/>
          </a:xfrm>
        </p:spPr>
        <p:txBody>
          <a:bodyPr/>
          <a:lstStyle/>
          <a:p>
            <a:r>
              <a:rPr lang="en-AU" dirty="0" smtClean="0"/>
              <a:t>Close Sales &amp; take orders…</a:t>
            </a:r>
            <a:endParaRPr lang="en-AU" dirty="0"/>
          </a:p>
        </p:txBody>
      </p:sp>
      <p:pic>
        <p:nvPicPr>
          <p:cNvPr id="29698" name="Picture 2" descr="C:\Users\Sarah\Desktop\Sarah Convention PPT\Isotonix C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400" y="1625600"/>
            <a:ext cx="2755900" cy="3251200"/>
          </a:xfrm>
          <a:prstGeom prst="rect">
            <a:avLst/>
          </a:prstGeom>
          <a:noFill/>
        </p:spPr>
      </p:pic>
      <p:sp>
        <p:nvSpPr>
          <p:cNvPr id="5" name="Explosion 1 4"/>
          <p:cNvSpPr/>
          <p:nvPr/>
        </p:nvSpPr>
        <p:spPr>
          <a:xfrm>
            <a:off x="6883400" y="1308100"/>
            <a:ext cx="4229100" cy="3390900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7886700" y="2273300"/>
            <a:ext cx="2273300" cy="134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>
                <a:solidFill>
                  <a:srgbClr val="FF0000"/>
                </a:solidFill>
              </a:rPr>
              <a:t>10% OFF</a:t>
            </a:r>
            <a:endParaRPr lang="en-AU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9300" y="5727700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 smtClean="0">
                <a:solidFill>
                  <a:srgbClr val="FFFF00"/>
                </a:solidFill>
              </a:rPr>
              <a:t>FREE SHIPPING</a:t>
            </a:r>
            <a:endParaRPr lang="en-AU" sz="54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01" y="5042658"/>
            <a:ext cx="2060633" cy="20606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	</a:t>
            </a:r>
            <a:endParaRPr lang="en-AU" dirty="0"/>
          </a:p>
        </p:txBody>
      </p:sp>
      <p:pic>
        <p:nvPicPr>
          <p:cNvPr id="2050" name="Picture 2" descr="C:\Users\Sarah\Downloads\IMG-20181203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478" y="2813843"/>
            <a:ext cx="5857522" cy="3294857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895601"/>
            <a:ext cx="62738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8500" y="457200"/>
            <a:ext cx="8039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 </a:t>
            </a:r>
            <a:r>
              <a:rPr lang="en-AU" sz="4200" dirty="0" smtClean="0">
                <a:solidFill>
                  <a:srgbClr val="FFFF00"/>
                </a:solidFill>
              </a:rPr>
              <a:t>Wellness 101…</a:t>
            </a:r>
          </a:p>
          <a:p>
            <a:pPr lvl="2">
              <a:buFont typeface="Arial" pitchFamily="34" charset="0"/>
              <a:buChar char="•"/>
            </a:pPr>
            <a:r>
              <a:rPr lang="en-AU" sz="4200" dirty="0" smtClean="0">
                <a:solidFill>
                  <a:srgbClr val="FFFF00"/>
                </a:solidFill>
              </a:rPr>
              <a:t> grows BV  ($$$)</a:t>
            </a:r>
          </a:p>
          <a:p>
            <a:pPr lvl="2">
              <a:buFont typeface="Arial" pitchFamily="34" charset="0"/>
              <a:buChar char="•"/>
            </a:pPr>
            <a:r>
              <a:rPr lang="en-AU" sz="4200" dirty="0" smtClean="0">
                <a:solidFill>
                  <a:srgbClr val="FFFF00"/>
                </a:solidFill>
              </a:rPr>
              <a:t> grows awesome TEAM!!!</a:t>
            </a:r>
            <a:endParaRPr lang="en-AU" sz="4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>
                <a:solidFill>
                  <a:srgbClr val="FFFF00"/>
                </a:solidFill>
              </a:rPr>
              <a:t>Wellness 101 works!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0000"/>
                </a:solidFill>
              </a:rPr>
              <a:t>Start one today!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Picture 2" descr="Image result for isotonix 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025" y="2027238"/>
            <a:ext cx="8294325" cy="41957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FEB3E8-AA36-A54A-921F-FB6396A4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03" y="2392107"/>
            <a:ext cx="6400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428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AB86658-50FA-4414-BF55-240E9F12CB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13" y="206829"/>
            <a:ext cx="5185510" cy="6150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06A946-349E-4A4A-A183-D0FFC04DBBC1}"/>
              </a:ext>
            </a:extLst>
          </p:cNvPr>
          <p:cNvSpPr txBox="1">
            <a:spLocks/>
          </p:cNvSpPr>
          <p:nvPr/>
        </p:nvSpPr>
        <p:spPr>
          <a:xfrm>
            <a:off x="6096000" y="718278"/>
            <a:ext cx="5477164" cy="498055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3600" b="1" dirty="0">
                <a:solidFill>
                  <a:srgbClr val="FFCD00"/>
                </a:solidFill>
                <a:latin typeface="Arial Rounded MT Bold" panose="020F0704030504030204" pitchFamily="34" charset="0"/>
                <a:ea typeface="Yu Gothic UI Semibold" panose="020B0700000000000000" pitchFamily="34" charset="-128"/>
                <a:cs typeface="Aharoni" panose="02010803020104030203" pitchFamily="2" charset="-79"/>
              </a:rPr>
              <a:t>	SARAH </a:t>
            </a:r>
            <a:r>
              <a:rPr lang="en-US" altLang="zh-TW" sz="3600" b="1" dirty="0" smtClean="0">
                <a:solidFill>
                  <a:srgbClr val="FFCD00"/>
                </a:solidFill>
                <a:latin typeface="Arial Rounded MT Bold" panose="020F0704030504030204" pitchFamily="34" charset="0"/>
                <a:ea typeface="Yu Gothic UI Semibold" panose="020B0700000000000000" pitchFamily="34" charset="-128"/>
                <a:cs typeface="Aharoni" panose="02010803020104030203" pitchFamily="2" charset="-79"/>
              </a:rPr>
              <a:t>NG</a:t>
            </a:r>
          </a:p>
          <a:p>
            <a:pPr marL="0" indent="0">
              <a:buNone/>
            </a:pPr>
            <a:endParaRPr lang="en-US" altLang="zh-TW" sz="3600" b="1" dirty="0">
              <a:solidFill>
                <a:srgbClr val="FFCD00"/>
              </a:solidFill>
              <a:latin typeface="Arial Rounded MT Bold" panose="020F0704030504030204" pitchFamily="34" charset="0"/>
              <a:ea typeface="Yu Gothic UI Semibold" panose="020B0700000000000000" pitchFamily="34" charset="-128"/>
              <a:cs typeface="Aharoni" panose="02010803020104030203" pitchFamily="2" charset="-79"/>
            </a:endParaRPr>
          </a:p>
          <a:p>
            <a:pPr algn="ctr">
              <a:buFont typeface="Wingdings" pitchFamily="2" charset="2"/>
              <a:buChar char="v"/>
            </a:pPr>
            <a:r>
              <a:rPr lang="en-US" altLang="zh-TW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Resides </a:t>
            </a:r>
            <a:r>
              <a:rPr lang="en-US" altLang="zh-TW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</a:t>
            </a:r>
            <a:r>
              <a:rPr lang="en-US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Melbourne, originally       from Malaysia</a:t>
            </a:r>
            <a:endParaRPr lang="en-AU" altLang="zh-TW" sz="2000" dirty="0">
              <a:solidFill>
                <a:srgbClr val="FFCD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>
              <a:buFont typeface="Wingdings" pitchFamily="2" charset="2"/>
              <a:buChar char="v"/>
            </a:pPr>
            <a:r>
              <a:rPr lang="zh-TW" altLang="en-US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AU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Kindergarten Teacher p</a:t>
            </a:r>
            <a:r>
              <a:rPr lang="en-US" altLang="zh-TW" sz="2000" dirty="0" err="1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rior</a:t>
            </a:r>
            <a:r>
              <a:rPr lang="en-US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to </a:t>
            </a:r>
            <a:r>
              <a:rPr lang="en-US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SHOP.COM/Market Australia</a:t>
            </a:r>
            <a:endParaRPr lang="en-AU" altLang="zh-TW" sz="2000" dirty="0">
              <a:solidFill>
                <a:srgbClr val="FFCD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>
              <a:buFont typeface="Wingdings" pitchFamily="2" charset="2"/>
              <a:buChar char="v"/>
            </a:pPr>
            <a:r>
              <a:rPr lang="en-AU" altLang="zh-TW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Professional </a:t>
            </a:r>
            <a:r>
              <a:rPr lang="en-AU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Coordinator</a:t>
            </a:r>
            <a:endParaRPr lang="en-AU" altLang="zh-TW" sz="2000" dirty="0">
              <a:solidFill>
                <a:srgbClr val="FFCD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>
              <a:buFont typeface="Wingdings" pitchFamily="2" charset="2"/>
              <a:buChar char="v"/>
            </a:pPr>
            <a:r>
              <a:rPr lang="zh-TW" altLang="en-US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Melbourne English UBP </a:t>
            </a:r>
            <a:r>
              <a:rPr lang="en-US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Coordinator</a:t>
            </a:r>
          </a:p>
          <a:p>
            <a:pPr algn="ctr">
              <a:buFont typeface="Wingdings" pitchFamily="2" charset="2"/>
              <a:buChar char="v"/>
            </a:pPr>
            <a:r>
              <a:rPr lang="en-US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Multiple Local Challenge winner</a:t>
            </a:r>
            <a:endParaRPr lang="en-US" altLang="zh-TW" sz="2000" dirty="0">
              <a:solidFill>
                <a:srgbClr val="FFCD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>
              <a:buFont typeface="Wingdings" pitchFamily="2" charset="2"/>
              <a:buChar char="v"/>
            </a:pPr>
            <a:r>
              <a:rPr lang="en-US" altLang="zh-TW" sz="2000" dirty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2000" dirty="0" smtClean="0">
                <a:solidFill>
                  <a:srgbClr val="FFCD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Shopping Annuity Master Member</a:t>
            </a:r>
            <a:endParaRPr lang="en-US" altLang="zh-TW" sz="2000" dirty="0">
              <a:solidFill>
                <a:srgbClr val="FFCD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AU" altLang="zh-TW" dirty="0">
              <a:solidFill>
                <a:srgbClr val="FFCD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CD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1288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350682"/>
          </a:xfrm>
        </p:spPr>
        <p:txBody>
          <a:bodyPr/>
          <a:lstStyle/>
          <a:p>
            <a:r>
              <a:rPr lang="en-US" sz="4400" b="1" dirty="0" smtClean="0">
                <a:latin typeface="Adobe Garamond Pro"/>
              </a:rPr>
              <a:t>Building in the Home</a:t>
            </a:r>
            <a:br>
              <a:rPr lang="en-US" sz="4400" b="1" dirty="0" smtClean="0">
                <a:latin typeface="Adobe Garamond Pro"/>
              </a:rPr>
            </a:br>
            <a:r>
              <a:rPr lang="en-US" sz="3600" b="1" dirty="0" smtClean="0">
                <a:latin typeface="Adobe Garamond Pro"/>
              </a:rPr>
              <a:t>with Wellness 101</a:t>
            </a:r>
            <a:r>
              <a:rPr lang="en-US" sz="4400" b="1" dirty="0" smtClean="0">
                <a:latin typeface="Adobe Garamond Pro"/>
              </a:rPr>
              <a:t/>
            </a:r>
            <a:br>
              <a:rPr lang="en-US" sz="4400" b="1" dirty="0" smtClean="0">
                <a:latin typeface="Adobe Garamond Pro"/>
              </a:rPr>
            </a:br>
            <a:r>
              <a:rPr lang="en-US" sz="4400" b="1" dirty="0" smtClean="0">
                <a:latin typeface="Adobe Garamond Pro"/>
              </a:rPr>
              <a:t/>
            </a:r>
            <a:br>
              <a:rPr lang="en-US" sz="4400" b="1" dirty="0" smtClean="0">
                <a:latin typeface="Adobe Garamond Pro"/>
              </a:rPr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1989418"/>
            <a:ext cx="9478353" cy="4195481"/>
          </a:xfrm>
        </p:spPr>
        <p:txBody>
          <a:bodyPr/>
          <a:lstStyle/>
          <a:p>
            <a:endParaRPr lang="en-AU" dirty="0" smtClean="0"/>
          </a:p>
          <a:p>
            <a:endParaRPr lang="en-AU" dirty="0" smtClean="0"/>
          </a:p>
          <a:p>
            <a:pPr>
              <a:buFont typeface="Wingdings" pitchFamily="2" charset="2"/>
              <a:buChar char="Ø"/>
            </a:pPr>
            <a:r>
              <a:rPr lang="en-AU" dirty="0" smtClean="0"/>
              <a:t>Home events are essentials </a:t>
            </a:r>
          </a:p>
          <a:p>
            <a:pPr>
              <a:buNone/>
            </a:pPr>
            <a:r>
              <a:rPr lang="en-AU" dirty="0" smtClean="0"/>
              <a:t>	for the growth of our business</a:t>
            </a:r>
          </a:p>
          <a:p>
            <a:pPr>
              <a:buFont typeface="Wingdings" pitchFamily="2" charset="2"/>
              <a:buChar char="Ø"/>
            </a:pPr>
            <a:r>
              <a:rPr lang="en-AU" dirty="0" smtClean="0"/>
              <a:t>Leveraged time</a:t>
            </a:r>
          </a:p>
          <a:p>
            <a:pPr>
              <a:buFont typeface="Wingdings" pitchFamily="2" charset="2"/>
              <a:buChar char="Ø"/>
            </a:pPr>
            <a:r>
              <a:rPr lang="en-AU" dirty="0" smtClean="0"/>
              <a:t>Create a repeat stable customer base</a:t>
            </a:r>
          </a:p>
          <a:p>
            <a:pPr>
              <a:buFont typeface="Wingdings" pitchFamily="2" charset="2"/>
              <a:buChar char="Ø"/>
            </a:pPr>
            <a:r>
              <a:rPr lang="en-AU" dirty="0" smtClean="0"/>
              <a:t>Create Cash Flow</a:t>
            </a:r>
          </a:p>
          <a:p>
            <a:pPr>
              <a:buFont typeface="Wingdings" pitchFamily="2" charset="2"/>
              <a:buChar char="Ø"/>
            </a:pPr>
            <a:r>
              <a:rPr lang="en-AU" dirty="0" smtClean="0"/>
              <a:t>Find new business partners</a:t>
            </a:r>
          </a:p>
          <a:p>
            <a:pPr>
              <a:buFont typeface="Wingdings" pitchFamily="2" charset="2"/>
              <a:buChar char="Ø"/>
            </a:pPr>
            <a:r>
              <a:rPr lang="en-AU" dirty="0" smtClean="0"/>
              <a:t>Duplicable</a:t>
            </a:r>
          </a:p>
          <a:p>
            <a:pPr>
              <a:buNone/>
            </a:pPr>
            <a:endParaRPr lang="en-AU" dirty="0" smtClean="0"/>
          </a:p>
          <a:p>
            <a:pPr>
              <a:buNone/>
            </a:pPr>
            <a:endParaRPr lang="en-AU" dirty="0" smtClean="0"/>
          </a:p>
        </p:txBody>
      </p:sp>
      <p:sp>
        <p:nvSpPr>
          <p:cNvPr id="4" name="Rectangle 3"/>
          <p:cNvSpPr/>
          <p:nvPr/>
        </p:nvSpPr>
        <p:spPr>
          <a:xfrm>
            <a:off x="673101" y="1930400"/>
            <a:ext cx="393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b="1" spc="-113" dirty="0" smtClean="0">
                <a:latin typeface="Adobe Garamond Pro"/>
                <a:cs typeface="Adobe Garamond Pro"/>
              </a:rPr>
              <a:t>RETAIL TO RECRUIT</a:t>
            </a:r>
            <a:endParaRPr lang="en-US" b="1" spc="-113" dirty="0">
              <a:latin typeface="Adobe Garamond Pro"/>
              <a:cs typeface="Adobe Garamond Pr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785100" y="1143000"/>
            <a:ext cx="1651000" cy="1598168"/>
            <a:chOff x="7442200" y="2527300"/>
            <a:chExt cx="1244600" cy="1219200"/>
          </a:xfrm>
        </p:grpSpPr>
        <p:sp>
          <p:nvSpPr>
            <p:cNvPr id="5" name="Oval 4"/>
            <p:cNvSpPr/>
            <p:nvPr/>
          </p:nvSpPr>
          <p:spPr>
            <a:xfrm>
              <a:off x="7454900" y="2527300"/>
              <a:ext cx="1219200" cy="1219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42200" y="2921431"/>
              <a:ext cx="1244600" cy="4930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Wellness</a:t>
              </a:r>
            </a:p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101</a:t>
              </a:r>
              <a:endParaRPr lang="en-A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766300" y="2787002"/>
            <a:ext cx="1524000" cy="1492898"/>
            <a:chOff x="8864600" y="3816350"/>
            <a:chExt cx="1244600" cy="1219200"/>
          </a:xfrm>
        </p:grpSpPr>
        <p:sp>
          <p:nvSpPr>
            <p:cNvPr id="6" name="Oval 5"/>
            <p:cNvSpPr/>
            <p:nvPr/>
          </p:nvSpPr>
          <p:spPr>
            <a:xfrm>
              <a:off x="8877300" y="3816350"/>
              <a:ext cx="1219200" cy="1219200"/>
            </a:xfrm>
            <a:prstGeom prst="ellipse">
              <a:avLst/>
            </a:prstGeom>
            <a:solidFill>
              <a:srgbClr val="0FE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64600" y="4089400"/>
              <a:ext cx="1244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Customer</a:t>
              </a:r>
            </a:p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&amp;</a:t>
              </a:r>
            </a:p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Cash flow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86700" y="4272902"/>
            <a:ext cx="1524000" cy="1492898"/>
            <a:chOff x="7460615" y="5326803"/>
            <a:chExt cx="1244600" cy="1219200"/>
          </a:xfrm>
        </p:grpSpPr>
        <p:sp>
          <p:nvSpPr>
            <p:cNvPr id="8" name="Oval 7"/>
            <p:cNvSpPr/>
            <p:nvPr/>
          </p:nvSpPr>
          <p:spPr>
            <a:xfrm>
              <a:off x="7465272" y="5326803"/>
              <a:ext cx="1219200" cy="1219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60615" y="5506199"/>
              <a:ext cx="1244600" cy="7540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Create Curiosity…</a:t>
              </a:r>
            </a:p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Prospecting</a:t>
              </a:r>
              <a:endParaRPr lang="en-A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46800" y="2856197"/>
            <a:ext cx="1435100" cy="1405812"/>
            <a:chOff x="5981700" y="3816350"/>
            <a:chExt cx="1244600" cy="1219200"/>
          </a:xfrm>
        </p:grpSpPr>
        <p:sp>
          <p:nvSpPr>
            <p:cNvPr id="7" name="Oval 6"/>
            <p:cNvSpPr/>
            <p:nvPr/>
          </p:nvSpPr>
          <p:spPr>
            <a:xfrm>
              <a:off x="6007100" y="3816350"/>
              <a:ext cx="1219200" cy="1219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1700" y="3971678"/>
              <a:ext cx="1244600" cy="80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Recruit </a:t>
              </a:r>
            </a:p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&amp;  </a:t>
              </a:r>
            </a:p>
            <a:p>
              <a:pPr algn="ctr"/>
              <a:r>
                <a:rPr lang="en-AU" dirty="0" smtClean="0">
                  <a:solidFill>
                    <a:schemeClr val="bg1"/>
                  </a:solidFill>
                </a:rPr>
                <a:t>Sponsoring</a:t>
              </a:r>
              <a:endParaRPr lang="en-AU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 rot="2504349">
            <a:off x="9321806" y="2481272"/>
            <a:ext cx="769189" cy="4191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ight Arrow 18"/>
          <p:cNvSpPr/>
          <p:nvPr/>
        </p:nvSpPr>
        <p:spPr>
          <a:xfrm rot="8219168">
            <a:off x="9385302" y="4368800"/>
            <a:ext cx="769189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ight Arrow 19"/>
          <p:cNvSpPr/>
          <p:nvPr/>
        </p:nvSpPr>
        <p:spPr>
          <a:xfrm rot="13342085">
            <a:off x="6985002" y="4356100"/>
            <a:ext cx="769189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ight Arrow 20"/>
          <p:cNvSpPr/>
          <p:nvPr/>
        </p:nvSpPr>
        <p:spPr>
          <a:xfrm rot="18913838">
            <a:off x="7162801" y="2425699"/>
            <a:ext cx="769189" cy="381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arah\Desktop\Sarah Convention PPT\Health Talk sess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900" y="4025900"/>
            <a:ext cx="6134100" cy="2832100"/>
          </a:xfrm>
          <a:prstGeom prst="rect">
            <a:avLst/>
          </a:prstGeom>
          <a:noFill/>
        </p:spPr>
      </p:pic>
      <p:pic>
        <p:nvPicPr>
          <p:cNvPr id="25604" name="Picture 4" descr="C:\Users\Sarah\Desktop\Sarah Convention PPT\photo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25901"/>
            <a:ext cx="6045199" cy="2832100"/>
          </a:xfrm>
          <a:prstGeom prst="rect">
            <a:avLst/>
          </a:prstGeom>
          <a:noFill/>
        </p:spPr>
      </p:pic>
      <p:pic>
        <p:nvPicPr>
          <p:cNvPr id="25605" name="Picture 5" descr="C:\Users\Sarah\Desktop\Sarah Convention PPT\Sarah Wellness 1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6462" y="0"/>
            <a:ext cx="8745538" cy="40195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03200" y="1041400"/>
            <a:ext cx="3060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AU" sz="3200" dirty="0" smtClean="0">
                <a:solidFill>
                  <a:srgbClr val="FFFF00"/>
                </a:solidFill>
              </a:rPr>
              <a:t>How to run </a:t>
            </a:r>
          </a:p>
          <a:p>
            <a:pPr algn="ctr">
              <a:buNone/>
            </a:pPr>
            <a:endParaRPr lang="en-A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AU" sz="3200" dirty="0" smtClean="0">
                <a:solidFill>
                  <a:srgbClr val="FFFF00"/>
                </a:solidFill>
              </a:rPr>
              <a:t>Wellness 101</a:t>
            </a:r>
            <a:endParaRPr lang="en-A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409700"/>
            <a:ext cx="7061200" cy="1041400"/>
          </a:xfrm>
        </p:spPr>
        <p:txBody>
          <a:bodyPr/>
          <a:lstStyle/>
          <a:p>
            <a:r>
              <a:rPr lang="en-AU" dirty="0" smtClean="0">
                <a:solidFill>
                  <a:srgbClr val="FFFF00"/>
                </a:solidFill>
              </a:rPr>
              <a:t>Preparation is Important…</a:t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2400" y="406400"/>
            <a:ext cx="481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FFFF00"/>
                </a:solidFill>
              </a:rPr>
              <a:t>To Be Successful, </a:t>
            </a:r>
            <a:endParaRPr lang="en-AU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518350"/>
            <a:ext cx="6807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 smtClean="0">
                <a:solidFill>
                  <a:srgbClr val="FFFF00"/>
                </a:solidFill>
              </a:rPr>
              <a:t>  </a:t>
            </a:r>
            <a:r>
              <a:rPr lang="en-AU" sz="2400" dirty="0" smtClean="0">
                <a:solidFill>
                  <a:srgbClr val="FFFF00"/>
                </a:solidFill>
              </a:rPr>
              <a:t>A neat/presentable home 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  Children and pets – need a separate area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  Big enough TV 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  Set up early 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  Be ready 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  Light refreshments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  It’s a Team Effort </a:t>
            </a: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endParaRPr lang="en-AU" dirty="0"/>
          </a:p>
        </p:txBody>
      </p:sp>
      <p:pic>
        <p:nvPicPr>
          <p:cNvPr id="3074" name="Picture 2" descr="C:\Users\Sarah\Desktop\Sarah Convention PPT\Team 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531918"/>
            <a:ext cx="5391149" cy="317050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911" y="457200"/>
            <a:ext cx="3367089" cy="1917700"/>
          </a:xfrm>
        </p:spPr>
        <p:txBody>
          <a:bodyPr/>
          <a:lstStyle/>
          <a:p>
            <a:pPr algn="ctr"/>
            <a:r>
              <a:rPr lang="en-AU" sz="4000" dirty="0" smtClean="0">
                <a:solidFill>
                  <a:srgbClr val="FFFF00"/>
                </a:solidFill>
                <a:latin typeface="Constantia" pitchFamily="18" charset="0"/>
              </a:rPr>
              <a:t>INVITATION</a:t>
            </a:r>
            <a:r>
              <a:rPr lang="en-AU" sz="3200" dirty="0" smtClean="0">
                <a:latin typeface="Constantia" pitchFamily="18" charset="0"/>
              </a:rPr>
              <a:t/>
            </a:r>
            <a:br>
              <a:rPr lang="en-AU" sz="3200" dirty="0" smtClean="0">
                <a:latin typeface="Constantia" pitchFamily="18" charset="0"/>
              </a:rPr>
            </a:br>
            <a:r>
              <a:rPr lang="en-AU" sz="3200" dirty="0" smtClean="0">
                <a:latin typeface="Constantia" pitchFamily="18" charset="0"/>
              </a:rPr>
              <a:t/>
            </a:r>
            <a:br>
              <a:rPr lang="en-AU" sz="3200" dirty="0" smtClean="0">
                <a:latin typeface="Constantia" pitchFamily="18" charset="0"/>
              </a:rPr>
            </a:br>
            <a:r>
              <a:rPr lang="en-AU" sz="3200" dirty="0" smtClean="0">
                <a:latin typeface="Constantia" pitchFamily="18" charset="0"/>
              </a:rPr>
              <a:t>Touch on WHY?</a:t>
            </a:r>
            <a:br>
              <a:rPr lang="en-AU" sz="3200" dirty="0" smtClean="0">
                <a:latin typeface="Constantia" pitchFamily="18" charset="0"/>
              </a:rPr>
            </a:br>
            <a:r>
              <a:rPr lang="en-AU" sz="3200" dirty="0" smtClean="0">
                <a:latin typeface="Constantia" pitchFamily="18" charset="0"/>
              </a:rPr>
              <a:t>NOT on what</a:t>
            </a:r>
            <a:endParaRPr lang="en-AU" dirty="0"/>
          </a:p>
        </p:txBody>
      </p:sp>
      <p:pic>
        <p:nvPicPr>
          <p:cNvPr id="4" name="Picture 2" descr="C:\Users\Sarah\Desktop\Sarah Convention PPT\wellness 101 fly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863" y="1656397"/>
            <a:ext cx="4275137" cy="5201603"/>
          </a:xfrm>
          <a:prstGeom prst="rect">
            <a:avLst/>
          </a:prstGeom>
          <a:noFill/>
        </p:spPr>
      </p:pic>
      <p:pic>
        <p:nvPicPr>
          <p:cNvPr id="35842" name="Picture 2" descr="C:\Users\Sarah\Desktop\Sarah Convention PPT\invit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0804"/>
            <a:ext cx="3831722" cy="4973684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5828" y="4646467"/>
            <a:ext cx="587518" cy="18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Sarah\Desktop\Sarah Convention PPT\product displ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6830" y="0"/>
            <a:ext cx="6025170" cy="3517900"/>
          </a:xfrm>
          <a:prstGeom prst="rect">
            <a:avLst/>
          </a:prstGeom>
          <a:noFill/>
        </p:spPr>
      </p:pic>
      <p:pic>
        <p:nvPicPr>
          <p:cNvPr id="8" name="Picture 5" descr="C:\Users\Sarah\Desktop\Sarah Convention PPT\Full displ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6253886" cy="3352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06500" y="1346200"/>
            <a:ext cx="389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>
                <a:solidFill>
                  <a:srgbClr val="FFFF00"/>
                </a:solidFill>
              </a:rPr>
              <a:t>Product Display</a:t>
            </a:r>
            <a:endParaRPr lang="en-A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899" y="533400"/>
            <a:ext cx="4959169" cy="838200"/>
          </a:xfrm>
        </p:spPr>
        <p:txBody>
          <a:bodyPr/>
          <a:lstStyle/>
          <a:p>
            <a:r>
              <a:rPr lang="en-AU" sz="4000" dirty="0" smtClean="0">
                <a:solidFill>
                  <a:srgbClr val="FFFF00"/>
                </a:solidFill>
              </a:rPr>
              <a:t>Registration</a:t>
            </a:r>
            <a:r>
              <a:rPr lang="en-AU" sz="4000" dirty="0" smtClean="0"/>
              <a:t> </a:t>
            </a:r>
            <a:r>
              <a:rPr lang="en-AU" sz="4000" dirty="0" smtClean="0">
                <a:solidFill>
                  <a:srgbClr val="FFFF00"/>
                </a:solidFill>
              </a:rPr>
              <a:t>Table</a:t>
            </a:r>
            <a:endParaRPr lang="en-AU" sz="4000" dirty="0">
              <a:solidFill>
                <a:srgbClr val="FFFF00"/>
              </a:solidFill>
            </a:endParaRPr>
          </a:p>
        </p:txBody>
      </p:sp>
      <p:pic>
        <p:nvPicPr>
          <p:cNvPr id="32770" name="Picture 2" descr="C:\Users\Sarah\Desktop\Sarah Convention PPT\Clipboard conten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08300"/>
            <a:ext cx="5688013" cy="3581400"/>
          </a:xfrm>
          <a:prstGeom prst="rect">
            <a:avLst/>
          </a:prstGeom>
          <a:noFill/>
        </p:spPr>
      </p:pic>
      <p:pic>
        <p:nvPicPr>
          <p:cNvPr id="32771" name="Picture 3" descr="C:\Users\Sarah\Desktop\Sarah Convention PPT\rego 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538" y="203200"/>
            <a:ext cx="5160962" cy="31400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24600" y="4178300"/>
            <a:ext cx="5486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smtClean="0">
                <a:solidFill>
                  <a:srgbClr val="FFFF00"/>
                </a:solidFill>
              </a:rPr>
              <a:t>Clipboard</a:t>
            </a:r>
            <a:r>
              <a:rPr lang="en-AU" sz="4000" dirty="0" smtClean="0"/>
              <a:t> </a:t>
            </a:r>
            <a:r>
              <a:rPr lang="en-AU" dirty="0" smtClean="0"/>
              <a:t> 1 per customer</a:t>
            </a:r>
          </a:p>
          <a:p>
            <a:endParaRPr lang="en-AU" dirty="0" smtClean="0"/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Health Survey Form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Product recommendation 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Order Form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Catalogue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Pen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100" y="1549400"/>
            <a:ext cx="519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 smtClean="0"/>
              <a:t>Name tags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Registration Form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Pen</a:t>
            </a:r>
          </a:p>
          <a:p>
            <a:pPr>
              <a:buFont typeface="Arial" pitchFamily="34" charset="0"/>
              <a:buChar char="•"/>
            </a:pPr>
            <a:r>
              <a:rPr lang="en-AU" dirty="0" err="1" smtClean="0"/>
              <a:t>Minties</a:t>
            </a:r>
            <a:r>
              <a:rPr lang="en-AU" dirty="0" smtClean="0"/>
              <a:t>*</a:t>
            </a:r>
            <a:endParaRPr lang="en-A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916</TotalTime>
  <Words>228</Words>
  <Application>Microsoft Office PowerPoint</Application>
  <PresentationFormat>Widescreen</PresentationFormat>
  <Paragraphs>94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Yu Gothic UI Semibold</vt:lpstr>
      <vt:lpstr>Adobe Garamond Pro</vt:lpstr>
      <vt:lpstr>Aharoni</vt:lpstr>
      <vt:lpstr>Arial</vt:lpstr>
      <vt:lpstr>Arial Black</vt:lpstr>
      <vt:lpstr>Arial Rounded MT Bold</vt:lpstr>
      <vt:lpstr>Century Gothic</vt:lpstr>
      <vt:lpstr>Constantia</vt:lpstr>
      <vt:lpstr>Georgia</vt:lpstr>
      <vt:lpstr>Wingdings</vt:lpstr>
      <vt:lpstr>Wingdings 3</vt:lpstr>
      <vt:lpstr>Ion</vt:lpstr>
      <vt:lpstr>PowerPoint Presentation</vt:lpstr>
      <vt:lpstr>Building in the Home with  Wellness 101</vt:lpstr>
      <vt:lpstr>PowerPoint Presentation</vt:lpstr>
      <vt:lpstr>Building in the Home with Wellness 101  </vt:lpstr>
      <vt:lpstr>PowerPoint Presentation</vt:lpstr>
      <vt:lpstr>Preparation is Important…    </vt:lpstr>
      <vt:lpstr>INVITATION  Touch on WHY? NOT on what</vt:lpstr>
      <vt:lpstr>PowerPoint Presentation</vt:lpstr>
      <vt:lpstr>Registration Table</vt:lpstr>
      <vt:lpstr>PowerPoint Presentation</vt:lpstr>
      <vt:lpstr>It is here….</vt:lpstr>
      <vt:lpstr>PowerPoint Presentation</vt:lpstr>
      <vt:lpstr>PowerPoint Presentation</vt:lpstr>
      <vt:lpstr>PowerPoint Presentation</vt:lpstr>
      <vt:lpstr>Product Tasting &amp; Samplings</vt:lpstr>
      <vt:lpstr>Share testimonies !!</vt:lpstr>
      <vt:lpstr>Lucky Draw</vt:lpstr>
      <vt:lpstr>The next step is…. </vt:lpstr>
      <vt:lpstr>Other Home events which can be related to Wellness 101….</vt:lpstr>
      <vt:lpstr>Close Sales &amp; take orders…</vt:lpstr>
      <vt:lpstr>  </vt:lpstr>
      <vt:lpstr>Wellness 101 works! Start one today!</vt:lpstr>
      <vt:lpstr>PowerPoint Presentation</vt:lpstr>
    </vt:vector>
  </TitlesOfParts>
  <Company>Waverley Christian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nice</dc:title>
  <dc:creator>Samuel Ng</dc:creator>
  <cp:lastModifiedBy>Kylie Leeson</cp:lastModifiedBy>
  <cp:revision>108</cp:revision>
  <dcterms:created xsi:type="dcterms:W3CDTF">2019-04-15T03:28:02Z</dcterms:created>
  <dcterms:modified xsi:type="dcterms:W3CDTF">2019-05-02T05:29:16Z</dcterms:modified>
</cp:coreProperties>
</file>